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0" r:id="rId5"/>
    <p:sldId id="259" r:id="rId6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777CEC3-2828-467D-4225-1C98439DC27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E16C548-0CB2-53FD-79F9-25C085BDE98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A1AD45C-3910-67D2-5DE2-CD36415A4A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50515263-855C-2E7C-3DB2-A505D59AB13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9C741D7-791C-4E1A-8E13-9EB4B30FB70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201CE69-B402-5D0F-4D0C-2DFFBB2576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3B37045-C342-93F2-B700-765186B837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21CC0B2-A631-630E-19E8-86E17CA7055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1AC4AB86-3076-82E1-0539-68AE656C3BB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DE1C209-84E2-3F2A-1407-7D8A79C92CE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AA7EBBF3-2F49-68FA-ED66-B194F65545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B1672700-1D00-4C5A-8122-85FDC41BE1F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233DB84F-720D-26F5-576B-4DDEC0C697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096A385-1B52-4D62-946E-52F42511289E}" type="slidenum">
              <a:rPr lang="en-US" altLang="ja-JP" smtClean="0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BE5AA9E-E77F-9956-97A0-1180741D7E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C297D9A-9F84-BE2A-C021-3083D7B36F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92D9E898-3103-F3DC-C0F3-378ADBE392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BC08C98-06A3-43E1-B42D-A5E3EDDB8357}" type="slidenum">
              <a:rPr lang="en-US" altLang="ja-JP" smtClean="0"/>
              <a:pPr>
                <a:spcBef>
                  <a:spcPct val="0"/>
                </a:spcBef>
              </a:pPr>
              <a:t>2</a:t>
            </a:fld>
            <a:endParaRPr lang="en-US" altLang="ja-JP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69743EB-8FED-A5A4-8142-E827E43E9F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C16E50B-1B53-ADF9-9435-93D8F1EF5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E9384C-0F3C-D4B4-D1AD-516A2C5061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492327-82E8-2502-A75F-A0B71744CA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75C723-5E94-645C-AC10-5F6C35967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36307-6F5A-4DDC-B36E-86C209F972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393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FBE119-77F2-660C-1D29-D36F1F1145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75EB26-F251-5A3F-7E30-E51B5056AA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6164C6-44C3-EE0D-4A02-505972E3E5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203DC-BB87-4F37-B39F-BDA6FD8D65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414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1645EF-9722-7E4F-865C-2298B24614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D0241F-64A7-9988-1401-D4765382CF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6E8EA0-EDD9-19EA-E7D3-FD82CCA70A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8D04A-6898-47EE-98C3-836E72929EE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469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E7C1AD-2AFD-0892-BD05-90F456C7CD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01145F-FF9B-CA80-0733-2DED733082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4AE24D-E3D3-8152-9186-5FFF8F99E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6669B-CE15-4AC4-A7B5-D990A09ED4E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038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9C2400-74F6-DE0D-A062-91955BFD9E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C7789D-E4AE-4A0C-8F87-6170D30EB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126EAF-EC7A-2C3A-326B-FD29540FAC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6588C-3332-41E8-9489-2824C169326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205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1A2C28-F9A9-D11A-6755-8F8157CC09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494A52-BD1B-78CF-211D-DA23EFE1B2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A7135-5536-0510-4CBB-29824B38C4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1BEB4-CD87-4AC8-AE3C-8941EDAF9F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8710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32EEA92-E25A-5843-BB63-9CC151EB8F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5A9ED2E-1674-DEB8-9003-24D073155C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4B43F46-8B84-C984-7279-94D4D3AB4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E9A00-745A-4D99-89F2-566C46DAD7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5859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24F8BD3-5BFC-1CE6-A877-FBB92C2CB0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25FF437-94B3-7559-D896-FD2F8F2C1D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60BAA1-886A-27AB-81BD-96F75EEDA3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88827-E97C-4A5A-9A0A-509FF764599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664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F63B19A-9FD3-B3BB-6A21-2F0D182621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293973-6CBD-ABB9-AD22-20B217BFE9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4463BD-BA91-F4FC-5381-9BEFA45EE7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98078-AA61-4B6C-874D-F7257452D83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096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2C33DD-7EB3-F10E-A200-3A5C789DEA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9AB105-8AE2-BAD7-3AE3-9DDDC1872C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59C066-6971-412E-2A6A-63A8DD504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9C66-FC31-4CBB-80C3-18898D823FF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1434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9ED79D-251F-2B10-489E-375792F6D5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85104E-092C-E1FA-8546-D8F3F3A822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80A1B-08A6-C893-09BB-A7DFB1EEF9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3D40A-E804-4B46-991B-2D3FABE2E22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027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F545204-7458-A0D4-5F2B-55F89310A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9E2895D-C5D2-0C0E-836E-85EC136F96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603403-CE3C-0CAC-DB85-BC260A90F4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05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C842A49-6413-8122-6512-34AD723248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05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E97F488-6C02-7250-4FE5-144359F43B1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050"/>
            </a:lvl1pPr>
          </a:lstStyle>
          <a:p>
            <a:pPr>
              <a:defRPr/>
            </a:pPr>
            <a:fld id="{E5705E99-FB40-4004-B9F7-8FDB16C017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3A331436-CB9F-CA0E-EF00-264AD82F71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2988" y="3316288"/>
            <a:ext cx="7056437" cy="27924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COI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  </a:t>
            </a:r>
            <a:endParaRPr lang="en-US" altLang="ja-JP" sz="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</a:t>
            </a: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①顧問：　　　　　　　　　　　　　　　   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②株保有・利益：　　　　　　　　　　　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③特許使用料：　　　　　　　　　　　  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④講演料：　　　　　　　　　　　　　　  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○○製薬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 ○○製薬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 あり（○○製薬）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　　 なし</a:t>
            </a:r>
            <a:endParaRPr lang="en-US" altLang="ja-JP" sz="16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500" b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099" name="正方形/長方形 4">
            <a:extLst>
              <a:ext uri="{FF2B5EF4-FFF2-40B4-BE49-F238E27FC236}">
                <a16:creationId xmlns:a16="http://schemas.microsoft.com/office/drawing/2014/main" id="{25A1239B-0324-612F-5996-D252D3E57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8" y="904875"/>
            <a:ext cx="7894637" cy="5359400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18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981F8A-CEAD-DB70-F4D0-F5B0C1683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236663"/>
            <a:ext cx="7056437" cy="1714500"/>
          </a:xfrm>
          <a:prstGeom prst="rect">
            <a:avLst/>
          </a:prstGeo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kumimoji="0" lang="en-US" altLang="ja-JP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1</a:t>
            </a: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回日本びまん性肺疾患学会学術集会</a:t>
            </a:r>
            <a:br>
              <a:rPr kumimoji="0" lang="en-US" altLang="ja-JP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ＣＯＩ 開示</a:t>
            </a:r>
            <a:br>
              <a:rPr kumimoji="0" lang="en-US" altLang="ja-JP" sz="30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800" b="1" i="1" kern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　京都二郎　○大阪三郎（筆頭者）</a:t>
            </a:r>
            <a:endParaRPr kumimoji="0" lang="en-US" altLang="ja-JP" sz="1800" b="1" i="1" kern="0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101" name="正方形/長方形 1">
            <a:extLst>
              <a:ext uri="{FF2B5EF4-FFF2-40B4-BE49-F238E27FC236}">
                <a16:creationId xmlns:a16="http://schemas.microsoft.com/office/drawing/2014/main" id="{65E5F1C5-8211-9107-0EE7-EDB0618D4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038" y="263525"/>
            <a:ext cx="1824037" cy="23336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kumimoji="0" lang="ja-JP" altLang="en-US" sz="1200">
                <a:latin typeface="HGS明朝B" panose="02020800000000000000" pitchFamily="18" charset="-128"/>
                <a:ea typeface="HGS明朝B" panose="02020800000000000000" pitchFamily="18" charset="-128"/>
              </a:rPr>
              <a:t>利益相反あり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671C4115-4745-8F81-B3CC-0D6BD38A8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08125" y="3733800"/>
            <a:ext cx="6126163" cy="12001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ja-JP" sz="21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1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演題発表に関連し、開示すべき</a:t>
            </a:r>
            <a:r>
              <a:rPr lang="en-US" altLang="ja-JP" sz="21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COI</a:t>
            </a:r>
            <a:r>
              <a:rPr lang="ja-JP" altLang="en-US" sz="21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</a:t>
            </a:r>
            <a:endParaRPr lang="en-US" altLang="ja-JP" sz="21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1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企業などはありません。</a:t>
            </a:r>
            <a:endParaRPr lang="en-US" altLang="ja-JP" sz="21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US" altLang="ja-JP" sz="525" b="1" i="1" dirty="0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ja-JP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" name="正方形/長方形 2">
            <a:extLst>
              <a:ext uri="{FF2B5EF4-FFF2-40B4-BE49-F238E27FC236}">
                <a16:creationId xmlns:a16="http://schemas.microsoft.com/office/drawing/2014/main" id="{BA861E7C-F8DA-F2D4-EEDE-8AD2B447F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1513" y="271463"/>
            <a:ext cx="1824037" cy="23336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kumimoji="0" lang="ja-JP" altLang="en-US" sz="1200">
                <a:latin typeface="HGS明朝B" panose="02020800000000000000" pitchFamily="18" charset="-128"/>
                <a:ea typeface="HGS明朝B" panose="02020800000000000000" pitchFamily="18" charset="-128"/>
              </a:rPr>
              <a:t>利益相反なし</a:t>
            </a:r>
          </a:p>
        </p:txBody>
      </p:sp>
      <p:sp>
        <p:nvSpPr>
          <p:cNvPr id="6148" name="正方形/長方形 4">
            <a:extLst>
              <a:ext uri="{FF2B5EF4-FFF2-40B4-BE49-F238E27FC236}">
                <a16:creationId xmlns:a16="http://schemas.microsoft.com/office/drawing/2014/main" id="{4F069472-1DEB-6E20-39BE-66E773B9A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8" y="904875"/>
            <a:ext cx="7894637" cy="5359400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18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A242569-E960-45B1-490F-B9E5B4F0A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547813"/>
            <a:ext cx="7056437" cy="1714500"/>
          </a:xfrm>
          <a:prstGeom prst="rect">
            <a:avLst/>
          </a:prstGeo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kumimoji="0" lang="en-US" altLang="ja-JP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1</a:t>
            </a: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回日本びまん性肺疾患学会学術集会</a:t>
            </a:r>
            <a:br>
              <a:rPr kumimoji="0" lang="en-US" altLang="ja-JP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27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ＣＯＩ 開示</a:t>
            </a:r>
            <a:br>
              <a:rPr kumimoji="0" lang="en-US" altLang="ja-JP" sz="30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1800" b="1" i="1" kern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　京都二郎　○大阪三郎（筆頭者）</a:t>
            </a:r>
            <a:endParaRPr kumimoji="0" lang="en-US" altLang="ja-JP" sz="1800" b="1" i="1" kern="0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854111-d1a5-4998-a696-13ef9044144d">
      <Terms xmlns="http://schemas.microsoft.com/office/infopath/2007/PartnerControls"/>
    </lcf76f155ced4ddcb4097134ff3c332f>
    <TaxCatchAll xmlns="503539c5-f8ad-4529-967e-8b02f2c9ab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DBBB2FD1EF1D04E8DBB06020AF43796" ma:contentTypeVersion="18" ma:contentTypeDescription="新しいドキュメントを作成します。" ma:contentTypeScope="" ma:versionID="a1196804bf89c52a6751c7e28736b36b">
  <xsd:schema xmlns:xsd="http://www.w3.org/2001/XMLSchema" xmlns:xs="http://www.w3.org/2001/XMLSchema" xmlns:p="http://schemas.microsoft.com/office/2006/metadata/properties" xmlns:ns2="d6854111-d1a5-4998-a696-13ef9044144d" xmlns:ns3="503539c5-f8ad-4529-967e-8b02f2c9ab50" targetNamespace="http://schemas.microsoft.com/office/2006/metadata/properties" ma:root="true" ma:fieldsID="464a7c6ae8dcfa2e992ab82b6d66d80c" ns2:_="" ns3:_="">
    <xsd:import namespace="d6854111-d1a5-4998-a696-13ef9044144d"/>
    <xsd:import namespace="503539c5-f8ad-4529-967e-8b02f2c9ab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854111-d1a5-4998-a696-13ef904414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04eaaf6d-5d4b-4d85-af94-249941f4cf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539c5-f8ad-4529-967e-8b02f2c9ab5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85af1f5-614c-4fc4-af61-6a0075ad10be}" ma:internalName="TaxCatchAll" ma:showField="CatchAllData" ma:web="503539c5-f8ad-4529-967e-8b02f2c9ab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63FD51-0E77-4F74-B7E0-C06E8239D8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26112C-386E-4AF0-B4DF-D09E4F102748}">
  <ds:schemaRefs>
    <ds:schemaRef ds:uri="http://schemas.microsoft.com/office/2006/metadata/properties"/>
    <ds:schemaRef ds:uri="http://schemas.microsoft.com/office/infopath/2007/PartnerControls"/>
    <ds:schemaRef ds:uri="d6854111-d1a5-4998-a696-13ef9044144d"/>
    <ds:schemaRef ds:uri="503539c5-f8ad-4529-967e-8b02f2c9ab50"/>
  </ds:schemaRefs>
</ds:datastoreItem>
</file>

<file path=customXml/itemProps3.xml><?xml version="1.0" encoding="utf-8"?>
<ds:datastoreItem xmlns:ds="http://schemas.openxmlformats.org/officeDocument/2006/customXml" ds:itemID="{6887CFEE-72CB-45F4-98B2-66EEB7682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854111-d1a5-4998-a696-13ef9044144d"/>
    <ds:schemaRef ds:uri="503539c5-f8ad-4529-967e-8b02f2c9ab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168</Words>
  <Application>Microsoft Office PowerPoint</Application>
  <PresentationFormat>画面に合わせる (4:3)</PresentationFormat>
  <Paragraphs>20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Default Design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日本呼吸器学会 ＣＯ Ｉ 開示 発表者名：　東京一郎　京都二郎　○大阪三郎（筆頭者）</dc:title>
  <dc:creator>tk09</dc:creator>
  <cp:lastModifiedBy>堀家 　彩</cp:lastModifiedBy>
  <cp:revision>98</cp:revision>
  <dcterms:created xsi:type="dcterms:W3CDTF">2000-09-04T17:39:07Z</dcterms:created>
  <dcterms:modified xsi:type="dcterms:W3CDTF">2026-08-10T08:04:37Z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0x010100DDBBB2FD1EF1D04E8DBB06020AF43796</vt:lpwstr>
  </property>
  <property fmtid="{D5CDD505-2E9C-101B-9397-08002B2CF9AE}" pid="3" name="MediaServiceImageTags">
    <vt:lpwstr/>
  </property>
</Properties>
</file>