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60" r:id="rId5"/>
    <p:sldId id="259" r:id="rId6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853BF09-11A3-5732-7F26-B7B69A67586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3AC6C4A-BADE-EDAC-74EB-6D26CBEC82D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5355203E-2C7C-A10F-4F2C-60027C74A33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59ED4CA5-DCE2-7BB1-839F-5F0493BEABD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3C9E7A82-76CA-473B-B8C5-38FFF5B865F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64AE348-2E60-D589-2A48-73AA79A04A7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BCAEA96-5045-B6EC-C497-D9CB7C985EB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3138B-AEE4-E5E8-B8FA-8C09E85D3D0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1B12633E-6366-B3FC-50AA-C32DDA97315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A8269C6B-2F12-D862-E506-50739F96840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726F6FB7-0BE8-EFC6-B958-ED97A84472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23972BB1-0C5D-4567-A06C-BC5B52D76CA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FA524508-BC26-E5FC-5502-45727D783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D50F38C-B3D9-4E6D-A3C8-A99FDF1716EA}" type="slidenum">
              <a:rPr lang="en-US" altLang="ja-JP" smtClean="0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5734554F-1FA5-A668-961E-3AF50BAC6B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10567F0E-6B5A-D789-9800-5ECA626B2A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F7236715-2F9A-C75E-E442-99666A249A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1F98AA2-C998-461D-8201-A618DE2C5AAC}" type="slidenum">
              <a:rPr lang="en-US" altLang="ja-JP" smtClean="0"/>
              <a:pPr>
                <a:spcBef>
                  <a:spcPct val="0"/>
                </a:spcBef>
              </a:pPr>
              <a:t>2</a:t>
            </a:fld>
            <a:endParaRPr lang="en-US" altLang="ja-JP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DFBD41D-4A70-9118-DA1B-6C7E45E299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4E9547EB-5E9E-8E7B-8749-2BCAD92DA0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9A6007E-7862-6163-F2C5-6F402024BB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746B5D-21CE-AC18-681D-5DE6CD41D5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26FC843-02BA-AE19-A6C3-46036A2E31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669BE-BCEB-492F-9B2C-B7E7CF4FAA2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811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1B3E7B-A182-05F8-5B4F-57C86614F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FC8F156-C5E4-5D37-D334-9899ACA257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1801A3-9A73-9857-4865-42443E1291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506B7-4D35-419D-917F-7E72BEC5381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3967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C8BBA5-9557-20EC-FB1D-2B7CFB9057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B44C1D-F4CD-A5EF-C6CF-50AC5C603E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2CB154-1C37-8586-4052-ABBF602260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63377D-20C2-4BDD-92B3-7631288942B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8341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251320-4FF1-281F-601C-8E84D74246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99FE58-FD11-0723-58B5-46EBF5C2E3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1CE6402-BEF5-2A9D-22B0-8F81B8DCBE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3C7C1-D966-45D0-81FE-086EC0626A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6639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501653-774D-97A8-7E04-36A438E54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2C3DA9-28D5-6F02-604B-33FE512D4D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37F2D1-B24A-4897-AE16-3BCC4FC151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6BA65-FD83-45E2-8DE5-1694A4A6C48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15628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75EA8C-B4B4-6358-14A5-1F86D0EF0B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DF9295-86B4-2F2B-84E0-30AA88CD9E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A9C29B-C1A4-5D29-278F-56793328F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2400E-3AD4-484F-9B94-57335E1D2A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182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6FB7F78-67B4-E9B9-0CFA-FE07A689B9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422B384-FFDA-6ADD-67D7-187EA00203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8C545B1-E72E-085F-D282-5C0753E444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C8D20-D2BC-48F0-A441-1B274608A4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8027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A066A6-3DAD-576B-0209-4E0C6528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683E06D-50D6-FABD-BA79-96CBD390D4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3D73F8-9DBF-B2B5-2F67-E75AA9B8CA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C1202-E84A-46F4-961C-F5D4AE4EDB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7539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0DB8223-2E8F-7326-1481-AD238D5E0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2713C71-6664-BD7D-E7C5-AEC2168D04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C1AA00-8A1E-6149-7F26-F37C158FA3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DB190-8592-431F-ABBF-44279D6C185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779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98B0A1-7825-B081-A9F6-CA324DAD7D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7B74CD-AE4F-FC92-F722-BF6815F537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B3CF21-DE77-13B2-AE81-D996333157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63B-CB67-488D-9B8A-3B174167C54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99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5930CF-9491-FD26-603F-909564E431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757BD3-503A-48A1-80DB-87DE027240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746C4E-39E4-1EFF-AEB7-71D50A317E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3BC66-C02A-4772-BE75-273C28C199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3782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649BA46-AB50-B54A-B6C7-5FA91672FA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E589568-15AC-3735-F490-609D7AE5A5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649DF3-EDF2-BAE5-BD25-D51FBBCA33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9C92D8A-7DAE-077A-2780-5AAA34B880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4A4D3CC-FA6C-1C0E-3200-42E2E9FA5C0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667C6225-B602-484B-A84A-FF28A07644E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F85C35D3-F6E4-3B72-D866-46202693D1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20875" y="3194050"/>
            <a:ext cx="8358188" cy="3289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COI</a:t>
            </a:r>
            <a:r>
              <a:rPr lang="ja-JP" altLang="en-US" sz="24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4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   </a:t>
            </a:r>
            <a:endParaRPr lang="en-US" altLang="ja-JP" sz="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</a:t>
            </a: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①顧問：　　　　　　　　　　　　　　　   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②株保有・利益：　　　　　　　　　　　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③特許使用料：　　　　　　　　　　　  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   ④講演料：　　　　　　　　　　　　　　  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　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　　○○製薬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 　　　　　　　　　　 ○○製薬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　　 あり（○○製薬）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　　　 　　　 なし</a:t>
            </a:r>
            <a:endParaRPr lang="en-US" altLang="ja-JP" sz="20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b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099" name="正方形/長方形 4">
            <a:extLst>
              <a:ext uri="{FF2B5EF4-FFF2-40B4-BE49-F238E27FC236}">
                <a16:creationId xmlns:a16="http://schemas.microsoft.com/office/drawing/2014/main" id="{55C087F0-2E40-C1A0-19E8-775B7601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484188"/>
            <a:ext cx="10525125" cy="6099175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86D7D3C-CB38-4689-BC26-811188EAF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0650" y="701675"/>
            <a:ext cx="9409113" cy="2286000"/>
          </a:xfrm>
          <a:prstGeom prst="rect">
            <a:avLst/>
          </a:prstGeo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kumimoji="0" lang="ja-JP" altLang="en-US" sz="36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kumimoji="0" lang="en-US" altLang="ja-JP" sz="36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1</a:t>
            </a:r>
            <a:r>
              <a:rPr kumimoji="0" lang="ja-JP" altLang="en-US" sz="36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回日本びまん性肺疾患学会学術集会</a:t>
            </a:r>
            <a:br>
              <a:rPr kumimoji="0" lang="en-US" altLang="ja-JP" sz="36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36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ＣＯＩ 開示</a:t>
            </a:r>
            <a:br>
              <a:rPr kumimoji="0" lang="en-US" altLang="ja-JP" sz="4000" b="1" kern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kumimoji="0" lang="ja-JP" altLang="en-US" sz="2400" b="1" i="1" kern="0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　京都二郎　○大阪三郎（筆頭者）</a:t>
            </a:r>
            <a:endParaRPr kumimoji="0" lang="en-US" altLang="ja-JP" sz="2400" b="1" i="1" kern="0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101" name="正方形/長方形 1">
            <a:extLst>
              <a:ext uri="{FF2B5EF4-FFF2-40B4-BE49-F238E27FC236}">
                <a16:creationId xmlns:a16="http://schemas.microsoft.com/office/drawing/2014/main" id="{1C96A4C7-F849-3210-2EA0-BF08197EA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9588" y="73025"/>
            <a:ext cx="2432050" cy="311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kumimoji="0" lang="ja-JP" altLang="en-US" sz="1600">
                <a:latin typeface="HGS明朝B" panose="02020800000000000000" pitchFamily="18" charset="-128"/>
                <a:ea typeface="HGS明朝B" panose="02020800000000000000" pitchFamily="18" charset="-128"/>
              </a:rPr>
              <a:t>利益相反あり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BAB2AFB-DAD6-EADC-E60B-F3B55808D6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0650" y="1314450"/>
            <a:ext cx="9409113" cy="2286000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第</a:t>
            </a:r>
            <a:r>
              <a:rPr lang="en-US" altLang="ja-JP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1</a:t>
            </a:r>
            <a:r>
              <a:rPr lang="ja-JP" altLang="en-US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回日本びまん性肺疾患学会学術集会</a:t>
            </a:r>
            <a:br>
              <a:rPr lang="en-US" altLang="ja-JP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36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ＣＯＩ 開示</a:t>
            </a:r>
            <a:br>
              <a:rPr lang="en-US" altLang="ja-JP" sz="40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2400" b="1" i="1">
                <a:solidFill>
                  <a:srgbClr val="FFFF1F"/>
                </a:solidFill>
                <a:ea typeface="ＭＳ Ｐゴシック" panose="020B0600070205080204" pitchFamily="50" charset="-128"/>
              </a:rPr>
              <a:t>発表者名：　東京一郎　京都二郎　○大阪三郎（筆頭者）</a:t>
            </a:r>
            <a:endParaRPr lang="en-US" altLang="ja-JP" sz="2400" b="1" i="1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210445D-BA98-21CC-0EEE-DFED2A513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35175" y="3970338"/>
            <a:ext cx="8167688" cy="160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演題発表に関連し、開示すべき</a:t>
            </a:r>
            <a:r>
              <a:rPr lang="en-US" altLang="ja-JP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COI</a:t>
            </a: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　</a:t>
            </a: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企業などはありません。</a:t>
            </a:r>
            <a:endParaRPr lang="en-US" altLang="ja-JP" sz="2800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700" b="1" i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b="1">
              <a:solidFill>
                <a:schemeClr val="bg1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6148" name="正方形/長方形 4">
            <a:extLst>
              <a:ext uri="{FF2B5EF4-FFF2-40B4-BE49-F238E27FC236}">
                <a16:creationId xmlns:a16="http://schemas.microsoft.com/office/drawing/2014/main" id="{94067514-1BEF-20F6-9286-107EF81DF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639763"/>
            <a:ext cx="10525125" cy="5532437"/>
          </a:xfrm>
          <a:prstGeom prst="rect">
            <a:avLst/>
          </a:prstGeom>
          <a:noFill/>
          <a:ln w="38100" algn="ctr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  <p:sp>
        <p:nvSpPr>
          <p:cNvPr id="6149" name="正方形/長方形 2">
            <a:extLst>
              <a:ext uri="{FF2B5EF4-FFF2-40B4-BE49-F238E27FC236}">
                <a16:creationId xmlns:a16="http://schemas.microsoft.com/office/drawing/2014/main" id="{C06F76FA-2882-A3C0-9264-134375B2D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9588" y="73025"/>
            <a:ext cx="2432050" cy="311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kumimoji="0" lang="ja-JP" altLang="en-US" sz="1600">
                <a:latin typeface="HGS明朝B" panose="02020800000000000000" pitchFamily="18" charset="-128"/>
                <a:ea typeface="HGS明朝B" panose="02020800000000000000" pitchFamily="18" charset="-128"/>
              </a:rPr>
              <a:t>利益相反なし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6854111-d1a5-4998-a696-13ef9044144d">
      <Terms xmlns="http://schemas.microsoft.com/office/infopath/2007/PartnerControls"/>
    </lcf76f155ced4ddcb4097134ff3c332f>
    <TaxCatchAll xmlns="503539c5-f8ad-4529-967e-8b02f2c9ab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DBBB2FD1EF1D04E8DBB06020AF43796" ma:contentTypeVersion="18" ma:contentTypeDescription="新しいドキュメントを作成します。" ma:contentTypeScope="" ma:versionID="a1196804bf89c52a6751c7e28736b36b">
  <xsd:schema xmlns:xsd="http://www.w3.org/2001/XMLSchema" xmlns:xs="http://www.w3.org/2001/XMLSchema" xmlns:p="http://schemas.microsoft.com/office/2006/metadata/properties" xmlns:ns2="d6854111-d1a5-4998-a696-13ef9044144d" xmlns:ns3="503539c5-f8ad-4529-967e-8b02f2c9ab50" targetNamespace="http://schemas.microsoft.com/office/2006/metadata/properties" ma:root="true" ma:fieldsID="464a7c6ae8dcfa2e992ab82b6d66d80c" ns2:_="" ns3:_="">
    <xsd:import namespace="d6854111-d1a5-4998-a696-13ef9044144d"/>
    <xsd:import namespace="503539c5-f8ad-4529-967e-8b02f2c9ab5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854111-d1a5-4998-a696-13ef904414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04eaaf6d-5d4b-4d85-af94-249941f4cf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539c5-f8ad-4529-967e-8b02f2c9ab5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85af1f5-614c-4fc4-af61-6a0075ad10be}" ma:internalName="TaxCatchAll" ma:showField="CatchAllData" ma:web="503539c5-f8ad-4529-967e-8b02f2c9ab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63FD51-0E77-4F74-B7E0-C06E8239D8C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26112C-386E-4AF0-B4DF-D09E4F102748}">
  <ds:schemaRefs>
    <ds:schemaRef ds:uri="http://schemas.microsoft.com/office/2006/metadata/properties"/>
    <ds:schemaRef ds:uri="http://schemas.microsoft.com/office/infopath/2007/PartnerControls"/>
    <ds:schemaRef ds:uri="d6854111-d1a5-4998-a696-13ef9044144d"/>
    <ds:schemaRef ds:uri="503539c5-f8ad-4529-967e-8b02f2c9ab50"/>
  </ds:schemaRefs>
</ds:datastoreItem>
</file>

<file path=customXml/itemProps3.xml><?xml version="1.0" encoding="utf-8"?>
<ds:datastoreItem xmlns:ds="http://schemas.openxmlformats.org/officeDocument/2006/customXml" ds:itemID="{189D9571-E3C1-481B-98AE-9F493066A9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854111-d1a5-4998-a696-13ef9044144d"/>
    <ds:schemaRef ds:uri="503539c5-f8ad-4529-967e-8b02f2c9ab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168</Words>
  <Application>Microsoft Office PowerPoint</Application>
  <PresentationFormat>ワイド画面</PresentationFormat>
  <Paragraphs>20</Paragraphs>
  <Slides>2</Slides>
  <Notes>2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Default Design</vt:lpstr>
      <vt:lpstr>PowerPoint プレゼンテーション</vt:lpstr>
      <vt:lpstr>第1回日本びまん性肺疾患学会学術集会 ＣＯＩ 開示 発表者名：　東京一郎　京都二郎　○大阪三郎（筆頭者）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日本呼吸器学会 ＣＯ Ｉ 開示 発表者名：　東京一郎　京都二郎　○大阪三郎（筆頭者）</dc:title>
  <dc:creator>tk09</dc:creator>
  <cp:lastModifiedBy>堀家 　彩</cp:lastModifiedBy>
  <cp:revision>95</cp:revision>
  <dcterms:created xsi:type="dcterms:W3CDTF">2000-09-04T17:39:07Z</dcterms:created>
  <dcterms:modified xsi:type="dcterms:W3CDTF">2026-08-10T08:04:04Z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0x010100DDBBB2FD1EF1D04E8DBB06020AF43796</vt:lpwstr>
  </property>
  <property fmtid="{D5CDD505-2E9C-101B-9397-08002B2CF9AE}" pid="3" name="MediaServiceImageTags">
    <vt:lpwstr/>
  </property>
</Properties>
</file>